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8" r:id="rId4"/>
    <p:sldId id="286" r:id="rId5"/>
    <p:sldId id="287" r:id="rId6"/>
    <p:sldId id="288" r:id="rId7"/>
    <p:sldId id="291" r:id="rId8"/>
    <p:sldId id="271" r:id="rId9"/>
    <p:sldId id="267" r:id="rId10"/>
    <p:sldId id="266" r:id="rId11"/>
    <p:sldId id="261" r:id="rId12"/>
    <p:sldId id="273" r:id="rId13"/>
    <p:sldId id="263" r:id="rId14"/>
    <p:sldId id="274" r:id="rId15"/>
    <p:sldId id="269" r:id="rId16"/>
    <p:sldId id="275" r:id="rId17"/>
    <p:sldId id="259" r:id="rId18"/>
    <p:sldId id="265" r:id="rId19"/>
    <p:sldId id="270" r:id="rId20"/>
    <p:sldId id="276" r:id="rId21"/>
    <p:sldId id="277" r:id="rId22"/>
    <p:sldId id="279" r:id="rId23"/>
    <p:sldId id="280" r:id="rId24"/>
    <p:sldId id="281" r:id="rId25"/>
    <p:sldId id="282" r:id="rId26"/>
    <p:sldId id="284" r:id="rId27"/>
    <p:sldId id="289" r:id="rId28"/>
    <p:sldId id="290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C137-4B22-A6FE-B542-C4764495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3ECBC-7AAA-0D98-1BAD-4623831D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9E14-8168-FDA4-BDD7-369C9668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F887A-8BA9-4ADD-DF53-0488C915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229F7-D658-85CA-D27F-289EC930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6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20A2-AC90-CC28-C433-64AFCBF3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CFF9C-5C85-14BC-044E-34BDE7F3B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90D0-0CB9-2CBB-F005-02627986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033B2-2B89-E9F7-49B4-803D6C6A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43A56-E233-3C8C-F156-619309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77BBF-6AEE-3BD0-1298-4CDC747F1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6E74B-CFE5-17CF-3C36-7F7ED56F1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BEEC-FC00-A992-1E65-E25E7C27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161B-53C3-4513-1ADA-39EC2815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30AB-FD67-E505-97B5-5E7F600E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FF48-530F-D970-3BDE-AF762BEF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DFEB-B0EE-DFB6-9784-EC721778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B436-1B68-641E-D4B9-3F7C5449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AC73-DA0B-7BB2-874F-BE6AE0D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5EF5-77DE-12F1-48ED-B07B241B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1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8624-6011-4D06-A135-224A86F7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67321-BCBD-B6A3-D590-2C83042D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CC35-EACE-5644-A1F0-C19EFF68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1DE7-84ED-0DEC-0A06-B9707E4C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3866-7F15-C6F5-540F-A71E0A9B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B65F-9523-C503-5F41-FAE8A451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6B8B-EB14-1271-5744-469110D97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A3CB7-0BC1-10EA-88F9-11FCE647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59DE-9B54-3590-A953-70E6032E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DA24F-908D-5447-6948-32AB9043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FCC-74E5-3D6D-24AE-1F1F927B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D944-A774-59FF-A1AA-7E70FBC3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7BB3C-482D-8803-E1BA-0128B662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1289F-B300-A743-42C9-2D33191E3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327A8-7247-AF72-A345-86BCC9D2A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447E6-5CEC-8D1A-C4E9-DF159AADA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51E1E-43DA-A1CC-38DE-9954A017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E350E-9929-296A-35E1-28EF949B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8BDAB-45C0-B5AD-785E-440C20AE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3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1578-4756-B64A-C084-EB36A45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F83E5-0B77-BB99-0840-33EC7B72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5958-CB92-B69F-80EE-04D6A653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C126C-F079-3309-6322-7DC3D403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1CB029-2543-7700-A6B9-6FC8A957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6AFCE-83CC-6863-91F6-FCA894E9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DB680-4C1B-3B5D-48C0-9DA97563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9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1EBB-128B-D3EE-33AB-7E162AF7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32BA-01AE-E378-6377-304B70186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CC9DD-B3DB-0194-8BB1-2B7E28943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C316D-5107-7006-B0AF-6EC641B8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382A-7EF6-ED4F-340F-168EE6A7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71FAF-EF8E-A287-3AB2-7C33F559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0E7A-4474-3FC5-0376-1AB0231D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4DFE6-F21B-7AE5-0A01-8C3DAEA0D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A9FF6-A303-1AA2-0C37-1D5CE6481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21B6-F3A9-DE73-B1C9-09822D8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145F2-24C6-8522-5CAA-357B4642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7DF94-64F7-4CA1-982A-E33B491C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5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BD389-6D32-4553-E7E4-2D5BA629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FBEB5-D705-8C98-118C-95DDE798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54150-D4E9-22A1-A8E2-10860379D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20351-8DA3-4664-BE45-649B1CB38273}" type="datetimeFigureOut">
              <a:rPr lang="en-US" smtClean="0"/>
              <a:t>21-Nov-24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606E0-3581-7554-ABFD-520338763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610-5680-9E97-0887-16F1D57B8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Thdr3O5Qo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v=WXuK6gekU1Y&amp;t=1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F246-785F-E261-1322-D0E899BC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39" y="749912"/>
            <a:ext cx="8759092" cy="1853101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Введение в компьютерную науку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C0F94-7014-55DE-CE09-BECC91B8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035" y="3812808"/>
            <a:ext cx="6858000" cy="114080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Salymbekov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University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 Aliia Beishenalieva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aliya.beiwenalieva@gmail.com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6C415-822E-010C-3E59-FEF237EB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3763109"/>
            <a:ext cx="3163240" cy="769815"/>
          </a:xfrm>
          <a:prstGeom prst="rect">
            <a:avLst/>
          </a:prstGeom>
          <a:ln w="57150">
            <a:noFill/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F674B-B78D-42D5-8FAC-8D8A69DED0FC}"/>
              </a:ext>
            </a:extLst>
          </p:cNvPr>
          <p:cNvSpPr txBox="1"/>
          <p:nvPr/>
        </p:nvSpPr>
        <p:spPr>
          <a:xfrm>
            <a:off x="5477882" y="56639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  <a:r>
              <a:rPr lang="ru-RU" dirty="0"/>
              <a:t>.</a:t>
            </a:r>
            <a:r>
              <a:rPr lang="en-US" dirty="0"/>
              <a:t>11</a:t>
            </a:r>
            <a:r>
              <a:rPr lang="ru-RU" dirty="0"/>
              <a:t>.2024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F819C-77C4-BD39-90E4-1967AC1F4368}"/>
              </a:ext>
            </a:extLst>
          </p:cNvPr>
          <p:cNvSpPr txBox="1"/>
          <p:nvPr/>
        </p:nvSpPr>
        <p:spPr>
          <a:xfrm>
            <a:off x="4198203" y="2714354"/>
            <a:ext cx="549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 to Artificial Intelligence (AI)</a:t>
            </a:r>
          </a:p>
        </p:txBody>
      </p:sp>
    </p:spTree>
    <p:extLst>
      <p:ext uri="{BB962C8B-B14F-4D97-AF65-F5344CB8AC3E}">
        <p14:creationId xmlns:p14="http://schemas.microsoft.com/office/powerpoint/2010/main" val="196153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E025-F9E9-D59B-D493-8BE1D75D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43F0-DD11-00A1-5D1B-3A742018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Искусственный интеллект (ИИ) — это когда машины проявляют интеллект, подобный человеческому мышлению и принятию решений.  </a:t>
            </a:r>
          </a:p>
          <a:p>
            <a:r>
              <a:rPr lang="ru-RU" dirty="0"/>
              <a:t>В компьютерной науке умная машина может понимать своё окружение и принимать решения, которые помогают ей достичь определённой цели.  </a:t>
            </a:r>
          </a:p>
          <a:p>
            <a:r>
              <a:rPr lang="ru-RU" dirty="0"/>
              <a:t>Исследования в области ИИ сосредоточены на таких направлениях, как рассуждение, обучение, понимание языка, планирование, распознавание окружающей среды и управление движением или объектами.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6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869-1F87-739C-136B-50C289CF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 Vision</a:t>
            </a:r>
            <a:r>
              <a:rPr lang="ru-RU" b="1" dirty="0"/>
              <a:t> (Компьютерное зрение)</a:t>
            </a:r>
            <a:endParaRPr lang="en-US" b="1" dirty="0"/>
          </a:p>
        </p:txBody>
      </p:sp>
      <p:pic>
        <p:nvPicPr>
          <p:cNvPr id="1026" name="Picture 2" descr="What is Object Detection?. Computer Vision Object detection… | by Ashish  Patel | ML Research Lab | Medium">
            <a:extLst>
              <a:ext uri="{FF2B5EF4-FFF2-40B4-BE49-F238E27FC236}">
                <a16:creationId xmlns:a16="http://schemas.microsoft.com/office/drawing/2014/main" id="{FF52A518-4077-8DAD-5A35-3BCB4656E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47" y="1792984"/>
            <a:ext cx="8584707" cy="36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47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C7811-6916-2CCB-4E68-4475B28D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55" y="1548130"/>
            <a:ext cx="8401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869-1F87-739C-136B-50C289CF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Natural Language Processing</a:t>
            </a:r>
            <a:r>
              <a:rPr lang="ru-RU" b="1" dirty="0"/>
              <a:t> (Н</a:t>
            </a:r>
            <a:r>
              <a:rPr lang="ru-RU" b="0" i="0" dirty="0">
                <a:effectLst/>
                <a:latin typeface="Google Sans"/>
              </a:rPr>
              <a:t>ейролингвистическое программирование)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301AE-3FAF-3FF6-8FEA-41FAC96D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535" y="3160244"/>
            <a:ext cx="5936292" cy="2867006"/>
          </a:xfrm>
        </p:spPr>
        <p:txBody>
          <a:bodyPr/>
          <a:lstStyle/>
          <a:p>
            <a:r>
              <a:rPr lang="en-US" dirty="0"/>
              <a:t>Speech to text (speech recognition)</a:t>
            </a:r>
          </a:p>
          <a:p>
            <a:r>
              <a:rPr lang="en-US" dirty="0"/>
              <a:t>Translators (google translator)</a:t>
            </a:r>
          </a:p>
          <a:p>
            <a:r>
              <a:rPr lang="en-US" dirty="0"/>
              <a:t>Text classification (spam)</a:t>
            </a:r>
          </a:p>
          <a:p>
            <a:r>
              <a:rPr lang="en-US" dirty="0"/>
              <a:t>Chatbots</a:t>
            </a:r>
          </a:p>
        </p:txBody>
      </p:sp>
      <p:pic>
        <p:nvPicPr>
          <p:cNvPr id="3074" name="Picture 2" descr="Speech Icons - Free SVG &amp; PNG Speech Images - Noun Project">
            <a:extLst>
              <a:ext uri="{FF2B5EF4-FFF2-40B4-BE49-F238E27FC236}">
                <a16:creationId xmlns:a16="http://schemas.microsoft.com/office/drawing/2014/main" id="{9DD5172D-5EEF-4DF2-855B-5A430D63F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60" y="1870359"/>
            <a:ext cx="868362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6F00EBD-9942-BF0E-3249-01232F26BAB7}"/>
              </a:ext>
            </a:extLst>
          </p:cNvPr>
          <p:cNvSpPr/>
          <p:nvPr/>
        </p:nvSpPr>
        <p:spPr>
          <a:xfrm>
            <a:off x="4063900" y="2304540"/>
            <a:ext cx="1269507" cy="241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Black text file icon - Free black file ...">
            <a:extLst>
              <a:ext uri="{FF2B5EF4-FFF2-40B4-BE49-F238E27FC236}">
                <a16:creationId xmlns:a16="http://schemas.microsoft.com/office/drawing/2014/main" id="{035D97CF-1B22-E763-0EE7-EDF955E1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10" y="2054271"/>
            <a:ext cx="684451" cy="6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0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139FE7-2170-B0F6-479A-3ED83387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3" y="706057"/>
            <a:ext cx="9344606" cy="52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67E67-0CFD-070D-F01A-C2791EC9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02" y="752356"/>
            <a:ext cx="9727155" cy="46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DDAC0-728C-DE35-54E4-FBA08567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28" y="762331"/>
            <a:ext cx="8784321" cy="53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869-1F87-739C-136B-50C289CF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Generative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064CF-8EF0-FA60-F270-E6F125093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74" y="1827552"/>
            <a:ext cx="8893853" cy="41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869-1F87-739C-136B-50C289CF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Progress of Generative Models</a:t>
            </a:r>
          </a:p>
        </p:txBody>
      </p:sp>
      <p:pic>
        <p:nvPicPr>
          <p:cNvPr id="4098" name="Picture 2" descr="What Is Generative AI? Everything You Need to Know">
            <a:extLst>
              <a:ext uri="{FF2B5EF4-FFF2-40B4-BE49-F238E27FC236}">
                <a16:creationId xmlns:a16="http://schemas.microsoft.com/office/drawing/2014/main" id="{D151D1BA-FB4B-8BEA-89AA-46744F26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42" y="1464816"/>
            <a:ext cx="6871316" cy="51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5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32F29-E933-2934-1440-C68F0601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2" y="636608"/>
            <a:ext cx="9494228" cy="52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3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8ADE-0546-E555-DFBB-BA4D1834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  <a:endParaRPr lang="en-US" dirty="0"/>
          </a:p>
        </p:txBody>
      </p:sp>
      <p:pic>
        <p:nvPicPr>
          <p:cNvPr id="3" name="Online Media 2" title="Full Self-Driving">
            <a:hlinkClick r:id="" action="ppaction://media"/>
            <a:extLst>
              <a:ext uri="{FF2B5EF4-FFF2-40B4-BE49-F238E27FC236}">
                <a16:creationId xmlns:a16="http://schemas.microsoft.com/office/drawing/2014/main" id="{A55D7E0A-E29E-E5FD-D964-2E6C790D5D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397" y="1404412"/>
            <a:ext cx="8535206" cy="48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A26CF-0AC6-48CD-D4A8-F9E0789E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65" y="868101"/>
            <a:ext cx="9270079" cy="47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2D6B6-40A3-03CF-1BA5-50FFFD85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19" y="879935"/>
            <a:ext cx="9700761" cy="50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5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6C27A-53F5-56E0-A285-4379032A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8" y="902825"/>
            <a:ext cx="9278570" cy="5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D7B6B-2FD4-D57B-A941-39B8EF6B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6" y="544010"/>
            <a:ext cx="10155790" cy="55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29A0F-54BE-0771-8544-4D5EA428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79" y="590308"/>
            <a:ext cx="9005241" cy="53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D4145-CD08-6EA4-9665-79392ECB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59" y="1184144"/>
            <a:ext cx="9866281" cy="4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6BFBD1-E1F5-94F9-F6D5-2C33C641ACD7}"/>
              </a:ext>
            </a:extLst>
          </p:cNvPr>
          <p:cNvSpPr txBox="1"/>
          <p:nvPr/>
        </p:nvSpPr>
        <p:spPr>
          <a:xfrm>
            <a:off x="2798751" y="2625564"/>
            <a:ext cx="6078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What is a Prompt?</a:t>
            </a:r>
          </a:p>
        </p:txBody>
      </p:sp>
    </p:spTree>
    <p:extLst>
      <p:ext uri="{BB962C8B-B14F-4D97-AF65-F5344CB8AC3E}">
        <p14:creationId xmlns:p14="http://schemas.microsoft.com/office/powerpoint/2010/main" val="121769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FB6E-DB6B-8BE5-D147-EB47D0D9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79570-2E72-B02C-8B2A-6D001C442EC7}"/>
              </a:ext>
            </a:extLst>
          </p:cNvPr>
          <p:cNvSpPr txBox="1"/>
          <p:nvPr/>
        </p:nvSpPr>
        <p:spPr>
          <a:xfrm>
            <a:off x="2798751" y="2625564"/>
            <a:ext cx="663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What is a deepfake?</a:t>
            </a:r>
          </a:p>
        </p:txBody>
      </p:sp>
    </p:spTree>
    <p:extLst>
      <p:ext uri="{BB962C8B-B14F-4D97-AF65-F5344CB8AC3E}">
        <p14:creationId xmlns:p14="http://schemas.microsoft.com/office/powerpoint/2010/main" val="314452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ED38-091A-2B2D-0E7D-293050049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AB2A1-52AA-BCD0-1C60-66509F866E9E}"/>
              </a:ext>
            </a:extLst>
          </p:cNvPr>
          <p:cNvSpPr txBox="1"/>
          <p:nvPr/>
        </p:nvSpPr>
        <p:spPr>
          <a:xfrm>
            <a:off x="229287" y="3075057"/>
            <a:ext cx="11383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/>
              <a:t>Find 1 AI application and explain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146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8351-DB2F-5776-8421-8C69B1A7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DA59-F76E-4E28-6BD1-4D85467E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39" y="749912"/>
            <a:ext cx="8759092" cy="1853101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4C4D7-B442-0870-D383-9B70BE440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035" y="3812808"/>
            <a:ext cx="6858000" cy="114080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Salymbekov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University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 Aliia Beishenalieva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aliya.beiwenalieva@gmail.com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6401-6DEF-2A61-7CFA-0E961B81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3763109"/>
            <a:ext cx="3163240" cy="769815"/>
          </a:xfrm>
          <a:prstGeom prst="rect">
            <a:avLst/>
          </a:prstGeom>
          <a:ln w="57150">
            <a:noFill/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5760-2438-6083-F293-6E66AF6EDB6D}"/>
              </a:ext>
            </a:extLst>
          </p:cNvPr>
          <p:cNvSpPr txBox="1"/>
          <p:nvPr/>
        </p:nvSpPr>
        <p:spPr>
          <a:xfrm>
            <a:off x="5477882" y="56639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  <a:r>
              <a:rPr lang="ru-RU" dirty="0"/>
              <a:t>.</a:t>
            </a:r>
            <a:r>
              <a:rPr lang="en-US" dirty="0"/>
              <a:t>11</a:t>
            </a:r>
            <a:r>
              <a:rPr lang="ru-RU" dirty="0"/>
              <a:t>.2024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F15D-7C7D-63C3-0F0F-6BE0A88D5FF7}"/>
              </a:ext>
            </a:extLst>
          </p:cNvPr>
          <p:cNvSpPr txBox="1"/>
          <p:nvPr/>
        </p:nvSpPr>
        <p:spPr>
          <a:xfrm>
            <a:off x="3769941" y="2675860"/>
            <a:ext cx="549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 to Artificial Intelligence (AI) </a:t>
            </a:r>
          </a:p>
        </p:txBody>
      </p:sp>
    </p:spTree>
    <p:extLst>
      <p:ext uri="{BB962C8B-B14F-4D97-AF65-F5344CB8AC3E}">
        <p14:creationId xmlns:p14="http://schemas.microsoft.com/office/powerpoint/2010/main" val="354322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8ADE-0546-E555-DFBB-BA4D1834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  <a:endParaRPr lang="en-US" dirty="0"/>
          </a:p>
        </p:txBody>
      </p:sp>
      <p:pic>
        <p:nvPicPr>
          <p:cNvPr id="1026" name="Picture 2" descr="How Tesla Is Using Artificial Intelligence to Create The Autonomous Cars Of  The Future | Bernard Marr">
            <a:extLst>
              <a:ext uri="{FF2B5EF4-FFF2-40B4-BE49-F238E27FC236}">
                <a16:creationId xmlns:a16="http://schemas.microsoft.com/office/drawing/2014/main" id="{53727BC2-7869-4B0B-A3BB-6DDE68F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46" y="1690690"/>
            <a:ext cx="6606308" cy="440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9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8ADE-0546-E555-DFBB-BA4D1834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  <a:endParaRPr lang="en-US" dirty="0"/>
          </a:p>
        </p:txBody>
      </p:sp>
      <p:pic>
        <p:nvPicPr>
          <p:cNvPr id="2050" name="Picture 2" descr="ChatGPT - Simple English Wikipedia, the free encyclopedia">
            <a:extLst>
              <a:ext uri="{FF2B5EF4-FFF2-40B4-BE49-F238E27FC236}">
                <a16:creationId xmlns:a16="http://schemas.microsoft.com/office/drawing/2014/main" id="{2522D6CE-1849-281A-E9B3-6D4E9FBCE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33" y="1919796"/>
            <a:ext cx="3686452" cy="36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2311A-3D4D-056C-84D4-A08085E361F9}"/>
              </a:ext>
            </a:extLst>
          </p:cNvPr>
          <p:cNvSpPr txBox="1"/>
          <p:nvPr/>
        </p:nvSpPr>
        <p:spPr>
          <a:xfrm>
            <a:off x="4997808" y="6123542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3785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epMind's updated AlphaGo has been secretly savaging pro players online |  TechCrunch">
            <a:extLst>
              <a:ext uri="{FF2B5EF4-FFF2-40B4-BE49-F238E27FC236}">
                <a16:creationId xmlns:a16="http://schemas.microsoft.com/office/drawing/2014/main" id="{6084EBE4-D067-C20F-07AF-785F6EB8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76030"/>
            <a:ext cx="9173243" cy="61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8ADE-0546-E555-DFBB-BA4D1834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AlphaGO</a:t>
            </a:r>
            <a:r>
              <a:rPr lang="en-US" b="1" dirty="0"/>
              <a:t> 2016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38A49-D027-98D1-9F2C-75B94B86FA3B}"/>
              </a:ext>
            </a:extLst>
          </p:cNvPr>
          <p:cNvSpPr txBox="1"/>
          <p:nvPr/>
        </p:nvSpPr>
        <p:spPr>
          <a:xfrm>
            <a:off x="2579608" y="5781713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F0F0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AlphaGo - The Movie | Full award-winning documentary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4C146-F96D-D903-56B7-BF86A609D4E2}"/>
              </a:ext>
            </a:extLst>
          </p:cNvPr>
          <p:cNvSpPr txBox="1"/>
          <p:nvPr/>
        </p:nvSpPr>
        <p:spPr>
          <a:xfrm>
            <a:off x="2726924" y="6110533"/>
            <a:ext cx="6165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https://www.youtube.com/watch?v=WXuK6gekU1Y&amp;t=1s</a:t>
            </a:r>
            <a:endParaRPr lang="en-US" sz="1600" dirty="0"/>
          </a:p>
        </p:txBody>
      </p:sp>
      <p:pic>
        <p:nvPicPr>
          <p:cNvPr id="3074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E1898284-0F55-C459-FA65-66A12C2E7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65" y="1690690"/>
            <a:ext cx="4757101" cy="30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6EDD7A-7904-34F2-910A-7B2FC9D0B290}"/>
              </a:ext>
            </a:extLst>
          </p:cNvPr>
          <p:cNvSpPr txBox="1"/>
          <p:nvPr/>
        </p:nvSpPr>
        <p:spPr>
          <a:xfrm>
            <a:off x="6705566" y="2116386"/>
            <a:ext cx="3873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Lee (Professional GO player) – AI (AlphaGo)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1-4</a:t>
            </a:r>
          </a:p>
        </p:txBody>
      </p:sp>
    </p:spTree>
    <p:extLst>
      <p:ext uri="{BB962C8B-B14F-4D97-AF65-F5344CB8AC3E}">
        <p14:creationId xmlns:p14="http://schemas.microsoft.com/office/powerpoint/2010/main" val="346892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51C5-2FAD-7822-2051-C1127977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A4890-ACFD-2315-CA63-C5CCE52C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00" y="2408618"/>
            <a:ext cx="2448597" cy="32137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FA854-0730-CFC3-2BE4-F6029691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8" y="2408619"/>
            <a:ext cx="2448597" cy="3213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584FD-47DB-42D8-FE0B-7F6080D8B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53" y="2408618"/>
            <a:ext cx="2448597" cy="32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8ADE-0546-E555-DFBB-BA4D1834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640B9-FED9-009A-A99B-9529EEA08881}"/>
              </a:ext>
            </a:extLst>
          </p:cNvPr>
          <p:cNvSpPr txBox="1"/>
          <p:nvPr/>
        </p:nvSpPr>
        <p:spPr>
          <a:xfrm>
            <a:off x="2305235" y="4367814"/>
            <a:ext cx="48649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Games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Chatbots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Recommendation systems (music, Netflix)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Language translation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Face recognition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Siri, Alisa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42477-E182-40F3-EE85-F8147564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532" y="1383345"/>
            <a:ext cx="5577105" cy="3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E537-45D2-8001-E19E-54FFBAF9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654E1-061D-828D-4C70-FDB49780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56" y="2148398"/>
            <a:ext cx="7502489" cy="3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60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249</Words>
  <Application>Microsoft Office PowerPoint</Application>
  <PresentationFormat>Widescreen</PresentationFormat>
  <Paragraphs>46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Google Sans</vt:lpstr>
      <vt:lpstr>Arial</vt:lpstr>
      <vt:lpstr>Calibri</vt:lpstr>
      <vt:lpstr>Calibri Light</vt:lpstr>
      <vt:lpstr>Roboto</vt:lpstr>
      <vt:lpstr>Wingdings</vt:lpstr>
      <vt:lpstr>Office Theme</vt:lpstr>
      <vt:lpstr>Введение в компьютерную науку</vt:lpstr>
      <vt:lpstr>Artificial Intelligence</vt:lpstr>
      <vt:lpstr>Artificial Intelligence</vt:lpstr>
      <vt:lpstr>Artificial Intelligence</vt:lpstr>
      <vt:lpstr>PowerPoint Presentation</vt:lpstr>
      <vt:lpstr>AlphaGO 2016</vt:lpstr>
      <vt:lpstr>Games</vt:lpstr>
      <vt:lpstr>Artificial Intelligence</vt:lpstr>
      <vt:lpstr>Artificial Intelligence</vt:lpstr>
      <vt:lpstr>Artificial Intelligence</vt:lpstr>
      <vt:lpstr>Computer Vision (Компьютерное зрение)</vt:lpstr>
      <vt:lpstr>PowerPoint Presentation</vt:lpstr>
      <vt:lpstr>Natural Language Processing (Нейролингвистическое программирование)</vt:lpstr>
      <vt:lpstr>PowerPoint Presentation</vt:lpstr>
      <vt:lpstr>PowerPoint Presentation</vt:lpstr>
      <vt:lpstr>PowerPoint Presentation</vt:lpstr>
      <vt:lpstr>Generative Models</vt:lpstr>
      <vt:lpstr>Progress of Generative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알리아</dc:creator>
  <cp:lastModifiedBy>알리아</cp:lastModifiedBy>
  <cp:revision>6</cp:revision>
  <dcterms:created xsi:type="dcterms:W3CDTF">2024-11-21T08:34:57Z</dcterms:created>
  <dcterms:modified xsi:type="dcterms:W3CDTF">2024-11-22T05:45:22Z</dcterms:modified>
</cp:coreProperties>
</file>